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60" r:id="rId2"/>
    <p:sldId id="298" r:id="rId3"/>
    <p:sldId id="256" r:id="rId4"/>
    <p:sldId id="259" r:id="rId5"/>
    <p:sldId id="264" r:id="rId6"/>
    <p:sldId id="297" r:id="rId7"/>
    <p:sldId id="299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0" r:id="rId27"/>
    <p:sldId id="277" r:id="rId28"/>
    <p:sldId id="300" r:id="rId29"/>
    <p:sldId id="301" r:id="rId30"/>
    <p:sldId id="276" r:id="rId31"/>
  </p:sldIdLst>
  <p:sldSz cx="8959850" cy="5040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10">
          <p15:clr>
            <a:srgbClr val="A4A3A4"/>
          </p15:clr>
        </p15:guide>
        <p15:guide id="2" pos="4858">
          <p15:clr>
            <a:srgbClr val="A4A3A4"/>
          </p15:clr>
        </p15:guide>
        <p15:guide id="3" orient="horz" pos="1589">
          <p15:clr>
            <a:srgbClr val="A4A3A4"/>
          </p15:clr>
        </p15:guide>
        <p15:guide id="4" pos="2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FFEBE6-90F8-4D44-96D0-5008739B0CD1}">
  <a:tblStyle styleId="{0DFFEBE6-90F8-4D44-96D0-5008739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91" y="466"/>
      </p:cViewPr>
      <p:guideLst>
        <p:guide orient="horz" pos="3710"/>
        <p:guide pos="4858"/>
        <p:guide orient="horz" pos="1589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287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1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33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095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03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92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782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15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797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538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73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906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259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24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604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461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185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489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591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912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93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97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1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23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30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16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99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95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49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80909" y="-923170"/>
            <a:ext cx="3198032" cy="772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42160" y="1438082"/>
            <a:ext cx="4271432" cy="19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22226" y="-437886"/>
            <a:ext cx="4271432" cy="568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/>
            </a:lvl1pPr>
            <a:lvl2pPr lvl="1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2pPr>
            <a:lvl3pPr lvl="2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3pPr>
            <a:lvl4pPr lvl="3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4pPr>
            <a:lvl5pPr lvl="4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5pPr>
            <a:lvl6pPr lvl="5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6pPr>
            <a:lvl7pPr lvl="6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7pPr>
            <a:lvl8pPr lvl="7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8pPr>
            <a:lvl9pPr lvl="8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764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35924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157" y="1841114"/>
            <a:ext cx="3790436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35924" y="1235577"/>
            <a:ext cx="3809103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535924" y="1841114"/>
            <a:ext cx="3809103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7952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Char char="•"/>
              <a:defRPr sz="2352"/>
            </a:lvl1pPr>
            <a:lvl2pPr marL="914400" lvl="1" indent="-359283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Char char="•"/>
              <a:defRPr sz="2058"/>
            </a:lvl2pPr>
            <a:lvl3pPr marL="1371600" lvl="2" indent="-34061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Char char="•"/>
              <a:defRPr sz="1764"/>
            </a:lvl3pPr>
            <a:lvl4pPr marL="1828800" lvl="3" indent="-32194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4pPr>
            <a:lvl5pPr marL="2286000" lvl="4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5pPr>
            <a:lvl6pPr marL="2743200" lvl="5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6pPr>
            <a:lvl7pPr marL="3200400" lvl="6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7pPr>
            <a:lvl8pPr marL="3657600" lvl="7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8pPr>
            <a:lvl9pPr marL="4114800" lvl="8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Font typeface="Arial"/>
              <a:buNone/>
              <a:defRPr sz="23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None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4"/>
              <a:buFont typeface="Calibri"/>
              <a:buNone/>
              <a:defRPr sz="3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9283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Char char="•"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061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Char char="•"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194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13" name="bomb.wav"/>
          </p:stSnd>
        </p:sndAc>
      </p:transition>
    </mc:Choice>
    <mc:Fallback>
      <p:transition spd="slow">
        <p:fade/>
        <p:sndAc>
          <p:stSnd>
            <p:snd r:embed="rId13" name="bomb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1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2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2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2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2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27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2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2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microsoft.com/office/2007/relationships/media" Target="../media/media2.wma"/><Relationship Id="rId1" Type="http://schemas.openxmlformats.org/officeDocument/2006/relationships/audio" Target="NULL" TargetMode="External"/><Relationship Id="rId6" Type="http://schemas.openxmlformats.org/officeDocument/2006/relationships/image" Target="../media/image6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806" y="168427"/>
            <a:ext cx="8366235" cy="46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296806" y="168427"/>
            <a:ext cx="83662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5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</a:p>
        </p:txBody>
      </p:sp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08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4" y="168426"/>
            <a:ext cx="8366237" cy="4646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462" y="1015206"/>
            <a:ext cx="6572250" cy="36195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11467" y="1015206"/>
            <a:ext cx="6584245" cy="69636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 FUNDAMENTAL DA CONTAGEM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7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85" y="1012641"/>
            <a:ext cx="6800850" cy="36480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020885" y="1012641"/>
            <a:ext cx="6800850" cy="6872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 FUNDAMENTAL DA CONTAGEM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180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13" y="1017404"/>
            <a:ext cx="6743700" cy="36385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026013" y="1017404"/>
            <a:ext cx="6743700" cy="89345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ARRANJO COM REPETIÇÕES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1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483" y="1014839"/>
            <a:ext cx="6515100" cy="366712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75483" y="1014839"/>
            <a:ext cx="6515100" cy="7787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ARRANJO COM REPETIÇÕES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51" y="1014839"/>
            <a:ext cx="6524625" cy="366712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35551" y="1017405"/>
            <a:ext cx="6524625" cy="87001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ARRANJO SEM REPETIÇÕES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0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849" y="1012641"/>
            <a:ext cx="6467475" cy="36480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75849" y="1017405"/>
            <a:ext cx="6467475" cy="83484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ARRANJO SEM REPETIÇÕES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3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799" y="1057335"/>
            <a:ext cx="6505575" cy="362902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56799" y="1017405"/>
            <a:ext cx="6505575" cy="8113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ARRANJO SEM REPETIÇÕES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93" y="1057702"/>
            <a:ext cx="6496050" cy="358140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26394" y="1017405"/>
            <a:ext cx="6496050" cy="90518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92" y="1005681"/>
            <a:ext cx="6496050" cy="36385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26394" y="1017405"/>
            <a:ext cx="6496050" cy="79967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69" y="912186"/>
            <a:ext cx="6496050" cy="36480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14669" y="912186"/>
            <a:ext cx="6496050" cy="86972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 COM REPETIÇÃO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7445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3290" y="242455"/>
            <a:ext cx="8309751" cy="45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8705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3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1701"/>
          <a:stretch/>
        </p:blipFill>
        <p:spPr>
          <a:xfrm>
            <a:off x="401781" y="286038"/>
            <a:ext cx="5818379" cy="446823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Google Shape;92;p13"/>
          <p:cNvSpPr/>
          <p:nvPr/>
        </p:nvSpPr>
        <p:spPr>
          <a:xfrm>
            <a:off x="6220160" y="182128"/>
            <a:ext cx="2549767" cy="147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</a:t>
            </a:r>
            <a:r>
              <a:rPr lang="pt-BR" sz="27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COMBINATÓRIA</a:t>
            </a:r>
            <a:endParaRPr sz="27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88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92" y="1029128"/>
            <a:ext cx="6800850" cy="36385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14668" y="912186"/>
            <a:ext cx="6807173" cy="88144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 COM REPETIÇÃO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7445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35" y="1045612"/>
            <a:ext cx="6762750" cy="3629025"/>
          </a:xfrm>
          <a:prstGeom prst="rect">
            <a:avLst/>
          </a:prstGeom>
        </p:spPr>
      </p:pic>
      <p:sp>
        <p:nvSpPr>
          <p:cNvPr id="7" name="Google Shape;213;p22"/>
          <p:cNvSpPr/>
          <p:nvPr/>
        </p:nvSpPr>
        <p:spPr>
          <a:xfrm>
            <a:off x="1039935" y="1045612"/>
            <a:ext cx="6762750" cy="73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 COM REPETIÇÃO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0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92" y="997987"/>
            <a:ext cx="6800850" cy="37242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14668" y="997986"/>
            <a:ext cx="6807173" cy="8542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PERMUTAÇÕES COM REPETIÇÃO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67" y="912186"/>
            <a:ext cx="6515100" cy="37623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63867" y="912186"/>
            <a:ext cx="6515100" cy="6938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4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501" y="1012641"/>
            <a:ext cx="6562725" cy="3648075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116500" y="1012641"/>
            <a:ext cx="6562725" cy="79271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180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392" y="1043781"/>
            <a:ext cx="6496050" cy="3562350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1273392" y="1043781"/>
            <a:ext cx="6496050" cy="773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COMBINAÇÃO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612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0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316523" y="386270"/>
            <a:ext cx="8311662" cy="433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25064" y="499322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Elipse 4"/>
          <p:cNvSpPr/>
          <p:nvPr/>
        </p:nvSpPr>
        <p:spPr>
          <a:xfrm>
            <a:off x="1418492" y="750277"/>
            <a:ext cx="7209693" cy="3012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682208" y="424745"/>
            <a:ext cx="2273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ipse 8"/>
          <p:cNvSpPr/>
          <p:nvPr/>
        </p:nvSpPr>
        <p:spPr>
          <a:xfrm>
            <a:off x="2752598" y="1075811"/>
            <a:ext cx="5723188" cy="255834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558733" y="1663929"/>
            <a:ext cx="1195754" cy="13012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6185" y="1252402"/>
            <a:ext cx="22731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</a:p>
          <a:p>
            <a:pPr algn="ctr"/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40921" y="1991393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120278" y="1827497"/>
            <a:ext cx="57326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173414" y="863330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 </a:t>
            </a:r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63415" y="1991640"/>
            <a:ext cx="1055077" cy="115014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2822" y="2198729"/>
            <a:ext cx="1177151" cy="5386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9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_x_...</a:t>
            </a:r>
            <a:endParaRPr lang="pt-BR" sz="2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2844154" y="1710674"/>
            <a:ext cx="1159218" cy="13012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752695" y="1897709"/>
            <a:ext cx="12280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2988901" y="2309907"/>
            <a:ext cx="91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4039810" y="1352811"/>
            <a:ext cx="4307021" cy="19615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697463" y="1114882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143824" y="2072259"/>
            <a:ext cx="777341" cy="72141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981196" y="2198729"/>
            <a:ext cx="110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4038745" y="1756188"/>
            <a:ext cx="11077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N=K</a:t>
            </a:r>
          </a:p>
        </p:txBody>
      </p:sp>
      <p:sp>
        <p:nvSpPr>
          <p:cNvPr id="29" name="Elipse 28"/>
          <p:cNvSpPr/>
          <p:nvPr/>
        </p:nvSpPr>
        <p:spPr>
          <a:xfrm>
            <a:off x="4956538" y="1717414"/>
            <a:ext cx="3284786" cy="1343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931682" y="1755888"/>
            <a:ext cx="1003438" cy="10185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749928" y="1877655"/>
            <a:ext cx="1334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K!</a:t>
            </a: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6091979" y="2235133"/>
            <a:ext cx="656734" cy="5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5111892" y="1497807"/>
            <a:ext cx="239499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 COM </a:t>
            </a:r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2369573" y="3817796"/>
            <a:ext cx="3722406" cy="82768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1985912" y="3804679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Conector reto 40"/>
          <p:cNvCxnSpPr/>
          <p:nvPr/>
        </p:nvCxnSpPr>
        <p:spPr>
          <a:xfrm>
            <a:off x="3329354" y="4209192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tângulo 48"/>
          <p:cNvSpPr/>
          <p:nvPr/>
        </p:nvSpPr>
        <p:spPr>
          <a:xfrm>
            <a:off x="2107973" y="3634481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COMBINAÇÃO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-16275" y="1782656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277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1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luxograma: Terminação 2"/>
          <p:cNvSpPr/>
          <p:nvPr/>
        </p:nvSpPr>
        <p:spPr>
          <a:xfrm>
            <a:off x="1725754" y="459907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725754" y="1269170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373079" y="3688157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744061" y="2549487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676956" y="93862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723589" y="2187773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631615" y="3034145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51164" y="2787924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947228" y="3200400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3879889" y="2787923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3879889" y="2730373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680445" y="977888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2887115" y="1489631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542208" y="-547489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6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5849063" y="1899487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6" name="Fluxograma: Decisão 5"/>
          <p:cNvSpPr/>
          <p:nvPr/>
        </p:nvSpPr>
        <p:spPr>
          <a:xfrm>
            <a:off x="1308847" y="1864368"/>
            <a:ext cx="228220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REPETIÇÃO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eta para baixo 12"/>
          <p:cNvSpPr/>
          <p:nvPr/>
        </p:nvSpPr>
        <p:spPr>
          <a:xfrm>
            <a:off x="4159743" y="34868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2285999" y="1158352"/>
            <a:ext cx="764911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95870" y="912132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6989440" y="1383573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COMBINAÇÃO</a:t>
            </a:r>
            <a:endParaRPr lang="pt-BR" sz="1000" dirty="0"/>
          </a:p>
        </p:txBody>
      </p:sp>
      <p:sp>
        <p:nvSpPr>
          <p:cNvPr id="21" name="Fluxograma: Decisão 20"/>
          <p:cNvSpPr/>
          <p:nvPr/>
        </p:nvSpPr>
        <p:spPr>
          <a:xfrm>
            <a:off x="3073782" y="673695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Seta dobrada para cima 16"/>
          <p:cNvSpPr/>
          <p:nvPr/>
        </p:nvSpPr>
        <p:spPr>
          <a:xfrm rot="10800000" flipH="1">
            <a:off x="5558528" y="1129772"/>
            <a:ext cx="1430912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690103" y="912132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644026" y="2000868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Conector reto 24"/>
          <p:cNvCxnSpPr/>
          <p:nvPr/>
        </p:nvCxnSpPr>
        <p:spPr>
          <a:xfrm>
            <a:off x="5987468" y="2405381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enos 25"/>
          <p:cNvSpPr/>
          <p:nvPr/>
        </p:nvSpPr>
        <p:spPr>
          <a:xfrm rot="16200000">
            <a:off x="5676697" y="3549618"/>
            <a:ext cx="240254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forma de nuvem 26"/>
          <p:cNvSpPr/>
          <p:nvPr/>
        </p:nvSpPr>
        <p:spPr>
          <a:xfrm flipH="1">
            <a:off x="480510" y="1718067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ARRANJO</a:t>
            </a:r>
            <a:endParaRPr lang="pt-BR" sz="1000" dirty="0"/>
          </a:p>
        </p:txBody>
      </p:sp>
      <p:sp>
        <p:nvSpPr>
          <p:cNvPr id="28" name="Fluxograma: Processo 27"/>
          <p:cNvSpPr/>
          <p:nvPr/>
        </p:nvSpPr>
        <p:spPr>
          <a:xfrm>
            <a:off x="384317" y="3328505"/>
            <a:ext cx="924530" cy="78743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eta dobrada para cima 28"/>
          <p:cNvSpPr/>
          <p:nvPr/>
        </p:nvSpPr>
        <p:spPr>
          <a:xfrm rot="10800000">
            <a:off x="647901" y="2337613"/>
            <a:ext cx="660946" cy="89944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255868" y="2080907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55659" y="3477404"/>
            <a:ext cx="10117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813137" y="3320711"/>
            <a:ext cx="434770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Seta dobrada para cima 33"/>
          <p:cNvSpPr/>
          <p:nvPr/>
        </p:nvSpPr>
        <p:spPr>
          <a:xfrm rot="10800000" flipH="1">
            <a:off x="3633493" y="2337613"/>
            <a:ext cx="1010533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3765068" y="2119973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Texto explicativo em forma de nuvem 35"/>
          <p:cNvSpPr/>
          <p:nvPr/>
        </p:nvSpPr>
        <p:spPr>
          <a:xfrm flipV="1">
            <a:off x="379554" y="4215805"/>
            <a:ext cx="1987147" cy="36136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/>
          </a:p>
        </p:txBody>
      </p:sp>
      <p:sp>
        <p:nvSpPr>
          <p:cNvPr id="2" name="Retângulo 1"/>
          <p:cNvSpPr/>
          <p:nvPr/>
        </p:nvSpPr>
        <p:spPr>
          <a:xfrm>
            <a:off x="460411" y="4272634"/>
            <a:ext cx="190629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 COM 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uxograma: Decisão 36"/>
          <p:cNvSpPr/>
          <p:nvPr/>
        </p:nvSpPr>
        <p:spPr>
          <a:xfrm>
            <a:off x="3370729" y="3111966"/>
            <a:ext cx="2208726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K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34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5849063" y="1899487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6" name="Fluxograma: Decisão 5"/>
          <p:cNvSpPr/>
          <p:nvPr/>
        </p:nvSpPr>
        <p:spPr>
          <a:xfrm>
            <a:off x="1308847" y="1864368"/>
            <a:ext cx="228220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REPETIÇÃO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eta para baixo 12"/>
          <p:cNvSpPr/>
          <p:nvPr/>
        </p:nvSpPr>
        <p:spPr>
          <a:xfrm>
            <a:off x="4159743" y="34868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2285999" y="1158352"/>
            <a:ext cx="764911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95870" y="912132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6989440" y="1158352"/>
            <a:ext cx="1656674" cy="588061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ARRANJO SEM REPETÇÃO</a:t>
            </a:r>
            <a:endParaRPr lang="pt-BR" sz="1000" dirty="0"/>
          </a:p>
        </p:txBody>
      </p:sp>
      <p:sp>
        <p:nvSpPr>
          <p:cNvPr id="17" name="Seta dobrada para cima 16"/>
          <p:cNvSpPr/>
          <p:nvPr/>
        </p:nvSpPr>
        <p:spPr>
          <a:xfrm rot="10800000" flipH="1">
            <a:off x="5520304" y="1129772"/>
            <a:ext cx="1469136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690103" y="912132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Menos 25"/>
          <p:cNvSpPr/>
          <p:nvPr/>
        </p:nvSpPr>
        <p:spPr>
          <a:xfrm rot="16200000">
            <a:off x="5797721" y="3428595"/>
            <a:ext cx="2160495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forma de nuvem 26"/>
          <p:cNvSpPr/>
          <p:nvPr/>
        </p:nvSpPr>
        <p:spPr>
          <a:xfrm flipH="1">
            <a:off x="480510" y="1718067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PERMUTAÇÃO</a:t>
            </a:r>
            <a:endParaRPr lang="pt-BR" sz="1000" dirty="0"/>
          </a:p>
        </p:txBody>
      </p:sp>
      <p:sp>
        <p:nvSpPr>
          <p:cNvPr id="28" name="Fluxograma: Processo 27"/>
          <p:cNvSpPr/>
          <p:nvPr/>
        </p:nvSpPr>
        <p:spPr>
          <a:xfrm>
            <a:off x="384317" y="3328505"/>
            <a:ext cx="924530" cy="78743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eta dobrada para cima 28"/>
          <p:cNvSpPr/>
          <p:nvPr/>
        </p:nvSpPr>
        <p:spPr>
          <a:xfrm rot="10800000">
            <a:off x="647901" y="2337613"/>
            <a:ext cx="660946" cy="89944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3470706" y="2121987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Seta dobrada para cima 33"/>
          <p:cNvSpPr/>
          <p:nvPr/>
        </p:nvSpPr>
        <p:spPr>
          <a:xfrm rot="10800000" flipH="1">
            <a:off x="3633493" y="2337613"/>
            <a:ext cx="1010533" cy="62805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401249" y="2114638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Fluxograma: Decisão 36"/>
          <p:cNvSpPr/>
          <p:nvPr/>
        </p:nvSpPr>
        <p:spPr>
          <a:xfrm>
            <a:off x="3134447" y="673695"/>
            <a:ext cx="230232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K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220493" y="1985022"/>
            <a:ext cx="12280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6456699" y="2397220"/>
            <a:ext cx="91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220971" y="3457556"/>
            <a:ext cx="12512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</a:t>
            </a:r>
          </a:p>
        </p:txBody>
      </p:sp>
      <p:sp>
        <p:nvSpPr>
          <p:cNvPr id="40" name="Fluxograma: Processo 39"/>
          <p:cNvSpPr/>
          <p:nvPr/>
        </p:nvSpPr>
        <p:spPr>
          <a:xfrm>
            <a:off x="4059152" y="3000784"/>
            <a:ext cx="799719" cy="7078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3791378" y="3000784"/>
            <a:ext cx="1334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K!</a:t>
            </a: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Conector reto 41"/>
          <p:cNvCxnSpPr/>
          <p:nvPr/>
        </p:nvCxnSpPr>
        <p:spPr>
          <a:xfrm flipV="1">
            <a:off x="4133429" y="3358262"/>
            <a:ext cx="656734" cy="5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Fluxograma: Terminação 42"/>
          <p:cNvSpPr/>
          <p:nvPr/>
        </p:nvSpPr>
        <p:spPr>
          <a:xfrm>
            <a:off x="3470706" y="4278872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FIM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Seta para baixo 43"/>
          <p:cNvSpPr/>
          <p:nvPr/>
        </p:nvSpPr>
        <p:spPr>
          <a:xfrm>
            <a:off x="4338918" y="3783846"/>
            <a:ext cx="245377" cy="4380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 para baixo 44"/>
          <p:cNvSpPr/>
          <p:nvPr/>
        </p:nvSpPr>
        <p:spPr>
          <a:xfrm rot="5400000">
            <a:off x="6059023" y="3877604"/>
            <a:ext cx="415636" cy="12181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1" y="-577019"/>
            <a:ext cx="487363" cy="487363"/>
          </a:xfrm>
          <a:prstGeom prst="rect">
            <a:avLst/>
          </a:prstGeom>
        </p:spPr>
      </p:pic>
      <p:sp>
        <p:nvSpPr>
          <p:cNvPr id="46" name="Texto explicativo em forma de nuvem 45"/>
          <p:cNvSpPr/>
          <p:nvPr/>
        </p:nvSpPr>
        <p:spPr>
          <a:xfrm rot="311954" flipH="1" flipV="1">
            <a:off x="1872387" y="3426381"/>
            <a:ext cx="2186845" cy="588061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/>
          </a:p>
        </p:txBody>
      </p:sp>
      <p:sp>
        <p:nvSpPr>
          <p:cNvPr id="47" name="Retângulo 46"/>
          <p:cNvSpPr/>
          <p:nvPr/>
        </p:nvSpPr>
        <p:spPr>
          <a:xfrm>
            <a:off x="1866005" y="3624439"/>
            <a:ext cx="219803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PERMUTAÇÃO COM 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5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500" y="228600"/>
            <a:ext cx="8369300" cy="45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7500" y="229861"/>
            <a:ext cx="8369300" cy="45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4144510" y="3327399"/>
            <a:ext cx="4353314" cy="13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5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215900" y="3124200"/>
            <a:ext cx="265430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</a:t>
            </a:r>
            <a:r>
              <a:rPr lang="pt-BR" sz="28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COMBINATÓRIA</a:t>
            </a:r>
            <a:endParaRPr sz="28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67" end="54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7782" y="-56370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07" y="194518"/>
            <a:ext cx="8366236" cy="46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1252152" y="1919414"/>
            <a:ext cx="12851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206844" y="1750538"/>
            <a:ext cx="12851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807" y="194519"/>
            <a:ext cx="8373706" cy="460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3088918" y="1940950"/>
            <a:ext cx="2597727" cy="15696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9600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3" name="bomb.wav"/>
          </p:stSnd>
        </p:sndAc>
      </p:transition>
    </mc:Choice>
    <mc:Fallback>
      <p:transition spd="slow">
        <p:fade/>
        <p:sndAc>
          <p:stSnd>
            <p:snd r:embed="rId3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IS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821" y="228600"/>
            <a:ext cx="8349916" cy="4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830044" y="1420232"/>
            <a:ext cx="3573378" cy="200054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endParaRPr lang="pt-BR" sz="3600" b="1" dirty="0" smtClean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36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37" y="1105693"/>
            <a:ext cx="7953375" cy="282892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74" y="-54985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316523" y="386270"/>
            <a:ext cx="8311662" cy="433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25064" y="499322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Elipse 4"/>
          <p:cNvSpPr/>
          <p:nvPr/>
        </p:nvSpPr>
        <p:spPr>
          <a:xfrm>
            <a:off x="1418492" y="750277"/>
            <a:ext cx="7209693" cy="3012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682208" y="424745"/>
            <a:ext cx="2273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ipse 8"/>
          <p:cNvSpPr/>
          <p:nvPr/>
        </p:nvSpPr>
        <p:spPr>
          <a:xfrm>
            <a:off x="2752598" y="1075811"/>
            <a:ext cx="5723188" cy="255834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558733" y="1663929"/>
            <a:ext cx="1195754" cy="13012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6185" y="1252402"/>
            <a:ext cx="22731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</a:p>
          <a:p>
            <a:pPr algn="ctr"/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40921" y="1991393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120278" y="1827497"/>
            <a:ext cx="57326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173414" y="863330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 </a:t>
            </a:r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63415" y="1991640"/>
            <a:ext cx="1055077" cy="115014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2822" y="2198729"/>
            <a:ext cx="1177151" cy="5386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9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_x_...</a:t>
            </a:r>
            <a:endParaRPr lang="pt-BR" sz="2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2844154" y="1710674"/>
            <a:ext cx="1159218" cy="13012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752695" y="1897709"/>
            <a:ext cx="12280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2988901" y="2309907"/>
            <a:ext cx="91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4039810" y="1352811"/>
            <a:ext cx="4307021" cy="19615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697463" y="1114882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143824" y="2072259"/>
            <a:ext cx="777341" cy="72141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981196" y="2198729"/>
            <a:ext cx="110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4038745" y="1756188"/>
            <a:ext cx="11077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N=K</a:t>
            </a:r>
          </a:p>
        </p:txBody>
      </p:sp>
      <p:sp>
        <p:nvSpPr>
          <p:cNvPr id="29" name="Elipse 28"/>
          <p:cNvSpPr/>
          <p:nvPr/>
        </p:nvSpPr>
        <p:spPr>
          <a:xfrm>
            <a:off x="4956538" y="1717414"/>
            <a:ext cx="3284786" cy="1343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931682" y="1755888"/>
            <a:ext cx="1003438" cy="10185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749928" y="1877655"/>
            <a:ext cx="1334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K!</a:t>
            </a: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6091979" y="2235133"/>
            <a:ext cx="656734" cy="5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5111892" y="1497807"/>
            <a:ext cx="239499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 COM </a:t>
            </a:r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2369573" y="3817796"/>
            <a:ext cx="3722406" cy="82768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1985912" y="3804679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Conector reto 40"/>
          <p:cNvCxnSpPr/>
          <p:nvPr/>
        </p:nvCxnSpPr>
        <p:spPr>
          <a:xfrm>
            <a:off x="3329354" y="4209192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tângulo 48"/>
          <p:cNvSpPr/>
          <p:nvPr/>
        </p:nvSpPr>
        <p:spPr>
          <a:xfrm>
            <a:off x="2107973" y="3634481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COMBINAÇÃO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-16275" y="1782656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277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" y="912186"/>
            <a:ext cx="6819900" cy="3752850"/>
          </a:xfrm>
          <a:prstGeom prst="rect">
            <a:avLst/>
          </a:prstGeom>
        </p:spPr>
      </p:pic>
      <p:sp>
        <p:nvSpPr>
          <p:cNvPr id="11" name="Google Shape;213;p22"/>
          <p:cNvSpPr/>
          <p:nvPr/>
        </p:nvSpPr>
        <p:spPr>
          <a:xfrm>
            <a:off x="1111467" y="912186"/>
            <a:ext cx="6819900" cy="89316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 FUNDAMENTAL DA CONTAGEM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1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79" y="912186"/>
            <a:ext cx="6467475" cy="3762375"/>
          </a:xfrm>
          <a:prstGeom prst="rect">
            <a:avLst/>
          </a:prstGeom>
        </p:spPr>
      </p:pic>
      <p:sp>
        <p:nvSpPr>
          <p:cNvPr id="7" name="Google Shape;213;p22"/>
          <p:cNvSpPr/>
          <p:nvPr/>
        </p:nvSpPr>
        <p:spPr>
          <a:xfrm>
            <a:off x="1287679" y="912186"/>
            <a:ext cx="6467475" cy="81110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 FUNDAMENTAL DA CONTAGEM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31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4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967" y="912186"/>
            <a:ext cx="6438900" cy="3733800"/>
          </a:xfrm>
          <a:prstGeom prst="rect">
            <a:avLst/>
          </a:prstGeom>
        </p:spPr>
      </p:pic>
      <p:sp>
        <p:nvSpPr>
          <p:cNvPr id="7" name="Google Shape;213;p22"/>
          <p:cNvSpPr/>
          <p:nvPr/>
        </p:nvSpPr>
        <p:spPr>
          <a:xfrm>
            <a:off x="1301967" y="912186"/>
            <a:ext cx="6438900" cy="88144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2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PRINCÍPIO FUNDAMENTAL DA CONTAGEM</a:t>
            </a:r>
            <a:endParaRPr lang="pt-BR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359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363</Words>
  <Application>Microsoft Office PowerPoint</Application>
  <PresentationFormat>Personalizar</PresentationFormat>
  <Paragraphs>181</Paragraphs>
  <Slides>30</Slides>
  <Notes>30</Notes>
  <HiddenSlides>0</HiddenSlides>
  <MMClips>28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maryana(Mariana)</dc:creator>
  <cp:lastModifiedBy>germany</cp:lastModifiedBy>
  <cp:revision>120</cp:revision>
  <dcterms:modified xsi:type="dcterms:W3CDTF">2020-11-23T22:12:12Z</dcterms:modified>
</cp:coreProperties>
</file>